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3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12911-3742-4C4C-A5B9-329E7784FC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07549F-4E1D-4506-B692-3BB25E57CA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34CB5-03AD-4C66-8901-4C2FED2FA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0C02F-3639-4E10-9D40-76CDC3F3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78DDB-0B3F-4C08-9BD7-60708E971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754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14804-60BD-48DD-AC17-2BE15BDC2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31FF5E-019B-43D8-AA52-2D90912AAE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39E2AE-2004-4804-B716-7F0077722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7D717-4866-40A1-AFB0-298F4B6EA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E379E8-C58E-4259-BAA3-4F0D3078F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762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692F-4328-4DA9-B463-AF14CE843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5EED2B-FCF3-4D1E-A47E-CEB4271F40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184EE-D916-49D3-9DA5-724D0FFB3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5CCC8-DEE3-44AE-AC7F-F712C5374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C9CC35-9834-4CA7-98C2-28A1E76F7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386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2A7D8-C12F-4A4D-AFDB-FE9928F19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E9C4F-048A-4AFD-86F0-D4E05FE88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4D78A4-6311-48E9-9B12-20D2745562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8D5A61-AD0D-4211-B53F-DAD50FA2B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074263-1D03-4098-BBFC-ADBDEB12D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772C84-7CFB-4C10-AD69-689379EA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57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110DA-E991-4074-B2F1-864FAE9EB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FADAB3-841D-4B0D-8C06-43BDB3AC3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0791B0-EE11-446E-9364-F10A47D5C9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27ACAA-2B37-459A-B02D-05397D571F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4AB4CC-14A4-4A1D-86B4-404074446F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BD3B84-1F08-483B-834F-580A0D2AB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E6AE13-AB2F-475C-A1D6-F1734301B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01A0B73-405C-483E-9B28-1E5EC9F1C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798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EAC96-D3F7-4037-BE38-1B4DC5F05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103B43-6A35-4213-B2F8-E09829B0B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1D8A17-314A-4208-8313-C43B999DE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6D21CF-1DB2-4648-9E55-8C1BC3CFE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552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4B117F-AF0C-49CF-BF31-62143B14C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939500-D526-4F0A-B9EC-B1078F96F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153F0B-03C0-4340-8459-B0A8B4239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808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A696-B8A8-4653-8075-3E1827D0B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B7DAC-F322-49F1-917D-D1625226C7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60BA70-2331-4ABB-BB9A-7CF99A8AB0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1C9DBB-165A-456A-A678-2453EFD1A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DC03D1-8B26-4255-9D3C-CFF6AA3AF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599BD0-DDFF-49AF-ADA3-FF6F7760B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717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BB7ED-5831-47FE-AFF5-381A8538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4B026E-2068-486A-8F9D-1A38B12903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4858B9-8AF5-4A6E-A2DB-37166BCC7E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22D4F4-3D16-402C-8253-17D42C3AD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06EEF6-562B-4B57-B848-0FC34E574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4F5D7-54D3-48BB-B380-A3E9E7096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976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C8686-FCF9-4622-BC0A-8C89DB465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4953C8-0D72-4775-8E61-F47CDD2351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ABB60-F510-47F5-9B7C-1CB9017F0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4095B-C890-43EE-8654-4F42E9186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A81057-1394-4CB6-977D-034DD69B3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43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54FB31-8243-41FC-8565-2E1C77DE4B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9BE644-E37B-4F28-AD8A-0469140A1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CD7BF-0A2D-4666-95F3-82D8F37FA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3E74BA-740E-47A2-88D4-724A60D7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F110C-B924-4A18-924E-535A03C62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552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A6E999-E1BB-4698-8D9E-0ED41123F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4F7C81-3EA8-413A-9FB6-7159D27DF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8A5B58-09B6-4535-A001-534F4BDBC5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D213A-AAD8-49A7-B900-B68DB5AAD08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B48FC-00B4-43CC-B4FB-D680111F0C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28438-42FC-4F04-9AA6-C671FDBAB3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326DC-CFA3-45AC-9377-5FB0CED94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144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jpe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1.jpeg"/><Relationship Id="rId11" Type="http://schemas.openxmlformats.org/officeDocument/2006/relationships/image" Target="../media/image2.pn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AD1904-44DD-418A-B189-AF2736F18B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2999" y="763398"/>
            <a:ext cx="3731318" cy="5557128"/>
          </a:xfrm>
          <a:prstGeom prst="rect">
            <a:avLst/>
          </a:prstGeom>
          <a:ln w="1270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" name="New Recording 67">
            <a:hlinkClick r:id="" action="ppaction://media"/>
            <a:extLst>
              <a:ext uri="{FF2B5EF4-FFF2-40B4-BE49-F238E27FC236}">
                <a16:creationId xmlns:a16="http://schemas.microsoft.com/office/drawing/2014/main" id="{E7169357-3CD1-4E05-8023-4212159178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94568" y="555511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410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AD1904-44DD-418A-B189-AF2736F18B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7319" y="650436"/>
            <a:ext cx="3731318" cy="5557128"/>
          </a:xfrm>
          <a:prstGeom prst="rect">
            <a:avLst/>
          </a:prstGeom>
          <a:ln w="1270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6AF244-EB1B-4A3B-BB4F-D64099C8BD36}"/>
              </a:ext>
            </a:extLst>
          </p:cNvPr>
          <p:cNvSpPr txBox="1"/>
          <p:nvPr/>
        </p:nvSpPr>
        <p:spPr>
          <a:xfrm>
            <a:off x="1904301" y="872455"/>
            <a:ext cx="27264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Equality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26A724-74C6-4601-B5D3-0BBB90443DCD}"/>
              </a:ext>
            </a:extLst>
          </p:cNvPr>
          <p:cNvSpPr txBox="1"/>
          <p:nvPr/>
        </p:nvSpPr>
        <p:spPr>
          <a:xfrm>
            <a:off x="796954" y="1837189"/>
            <a:ext cx="5436066" cy="2606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Treating everyone equally.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Treating everyone the same.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Being kind to everyone.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Giving everyone the same.</a:t>
            </a:r>
          </a:p>
        </p:txBody>
      </p:sp>
      <p:pic>
        <p:nvPicPr>
          <p:cNvPr id="3" name="New Recording 61">
            <a:hlinkClick r:id="" action="ppaction://media"/>
            <a:extLst>
              <a:ext uri="{FF2B5EF4-FFF2-40B4-BE49-F238E27FC236}">
                <a16:creationId xmlns:a16="http://schemas.microsoft.com/office/drawing/2014/main" id="{5CFFC61A-DC98-4A2B-A1BC-52D415CED3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81859" y="549736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9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llustrating Equality VS Equity - Interaction Institute for Social Change :  Interaction Institute for Social Change">
            <a:extLst>
              <a:ext uri="{FF2B5EF4-FFF2-40B4-BE49-F238E27FC236}">
                <a16:creationId xmlns:a16="http://schemas.microsoft.com/office/drawing/2014/main" id="{4F2DE31A-4566-4EE9-9E71-87E1E0E4E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83ED63C-AE54-4B9D-934F-1F2E655228E4}"/>
              </a:ext>
            </a:extLst>
          </p:cNvPr>
          <p:cNvSpPr/>
          <p:nvPr/>
        </p:nvSpPr>
        <p:spPr>
          <a:xfrm>
            <a:off x="6096000" y="0"/>
            <a:ext cx="4893578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New Recording 68">
            <a:hlinkClick r:id="" action="ppaction://media"/>
            <a:extLst>
              <a:ext uri="{FF2B5EF4-FFF2-40B4-BE49-F238E27FC236}">
                <a16:creationId xmlns:a16="http://schemas.microsoft.com/office/drawing/2014/main" id="{7B9B6255-ECE7-43E1-98C1-7D25278647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7663" y="576687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9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6AF244-EB1B-4A3B-BB4F-D64099C8BD36}"/>
              </a:ext>
            </a:extLst>
          </p:cNvPr>
          <p:cNvSpPr txBox="1"/>
          <p:nvPr/>
        </p:nvSpPr>
        <p:spPr>
          <a:xfrm>
            <a:off x="1937857" y="469784"/>
            <a:ext cx="27264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Equality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26A724-74C6-4601-B5D3-0BBB90443DCD}"/>
              </a:ext>
            </a:extLst>
          </p:cNvPr>
          <p:cNvSpPr txBox="1"/>
          <p:nvPr/>
        </p:nvSpPr>
        <p:spPr>
          <a:xfrm>
            <a:off x="595924" y="1239225"/>
            <a:ext cx="5436066" cy="2606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Treating everyone equally.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Treating everyone the same.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Being kind to everyone.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Giving everyone the same.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F55428-C6F3-4A33-905D-0B08E2AA3051}"/>
              </a:ext>
            </a:extLst>
          </p:cNvPr>
          <p:cNvSpPr txBox="1"/>
          <p:nvPr/>
        </p:nvSpPr>
        <p:spPr>
          <a:xfrm>
            <a:off x="595924" y="4192779"/>
            <a:ext cx="5696125" cy="2441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latin typeface="Comic Sans MS" panose="030F0702030302020204" pitchFamily="66" charset="0"/>
              </a:rPr>
              <a:t>Treating everyone </a:t>
            </a:r>
            <a:r>
              <a:rPr lang="en-GB" sz="2800" b="1" u="sng" dirty="0">
                <a:latin typeface="Comic Sans MS" panose="030F0702030302020204" pitchFamily="66" charset="0"/>
              </a:rPr>
              <a:t>fairly</a:t>
            </a:r>
            <a:r>
              <a:rPr lang="en-GB" sz="2800" b="1" dirty="0">
                <a:latin typeface="Comic Sans MS" panose="030F0702030302020204" pitchFamily="66" charset="0"/>
              </a:rPr>
              <a:t>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latin typeface="Comic Sans MS" panose="030F0702030302020204" pitchFamily="66" charset="0"/>
              </a:rPr>
              <a:t>Making sure everyone has what they need to succeed.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Comic Sans MS" panose="030F0702030302020204" pitchFamily="66" charset="0"/>
              </a:rPr>
              <a:t>Equality Act 2010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8CE314-3E15-437E-A3AC-B705DCF9CE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3334" y="672605"/>
            <a:ext cx="4776788" cy="29241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C8C581-52CC-4B8E-9F0F-282B8C8CFE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3078" y="3764080"/>
            <a:ext cx="5102998" cy="2817231"/>
          </a:xfrm>
          <a:prstGeom prst="rect">
            <a:avLst/>
          </a:prstGeom>
        </p:spPr>
      </p:pic>
      <p:pic>
        <p:nvPicPr>
          <p:cNvPr id="3" name="New Recording 62">
            <a:hlinkClick r:id="" action="ppaction://media"/>
            <a:extLst>
              <a:ext uri="{FF2B5EF4-FFF2-40B4-BE49-F238E27FC236}">
                <a16:creationId xmlns:a16="http://schemas.microsoft.com/office/drawing/2014/main" id="{99F3EB96-CD00-4E3F-87F2-441A0AAEBB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30863" y="617491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237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llustrating Equality VS Equity - Interaction Institute for Social Change :  Interaction Institute for Social Change">
            <a:extLst>
              <a:ext uri="{FF2B5EF4-FFF2-40B4-BE49-F238E27FC236}">
                <a16:creationId xmlns:a16="http://schemas.microsoft.com/office/drawing/2014/main" id="{4F2DE31A-4566-4EE9-9E71-87E1E0E4E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ew Recording 69">
            <a:hlinkClick r:id="" action="ppaction://media"/>
            <a:extLst>
              <a:ext uri="{FF2B5EF4-FFF2-40B4-BE49-F238E27FC236}">
                <a16:creationId xmlns:a16="http://schemas.microsoft.com/office/drawing/2014/main" id="{C755E885-3A47-4D47-BEF2-403E739F59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4408" y="593049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75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6AF244-EB1B-4A3B-BB4F-D64099C8BD36}"/>
              </a:ext>
            </a:extLst>
          </p:cNvPr>
          <p:cNvSpPr txBox="1"/>
          <p:nvPr/>
        </p:nvSpPr>
        <p:spPr>
          <a:xfrm>
            <a:off x="1904301" y="872455"/>
            <a:ext cx="27264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Rights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8C3F49-9B53-4B35-BC87-5517E6A3156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39"/>
          <a:stretch/>
        </p:blipFill>
        <p:spPr>
          <a:xfrm>
            <a:off x="818888" y="1641896"/>
            <a:ext cx="4446602" cy="47479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DCE736-9EC7-4133-A1B7-04A5E857DF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7319" y="650436"/>
            <a:ext cx="3731318" cy="5557128"/>
          </a:xfrm>
          <a:prstGeom prst="rect">
            <a:avLst/>
          </a:prstGeom>
          <a:ln w="1270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" name="New Recording 63">
            <a:hlinkClick r:id="" action="ppaction://media"/>
            <a:extLst>
              <a:ext uri="{FF2B5EF4-FFF2-40B4-BE49-F238E27FC236}">
                <a16:creationId xmlns:a16="http://schemas.microsoft.com/office/drawing/2014/main" id="{D0745440-94AE-4306-8AED-4660A51750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96000" y="580116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200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1A5D99-CF72-4B1C-A9F1-A640B50D37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0190" y="1776012"/>
            <a:ext cx="3731318" cy="341924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8C2BD5-CA05-40DE-9673-F1F7AC8AB074}"/>
              </a:ext>
            </a:extLst>
          </p:cNvPr>
          <p:cNvSpPr txBox="1"/>
          <p:nvPr/>
        </p:nvSpPr>
        <p:spPr>
          <a:xfrm>
            <a:off x="2155970" y="1191237"/>
            <a:ext cx="2097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Article 12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1211A2-AD72-4FA1-B83B-0FF0AA2416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7319" y="650436"/>
            <a:ext cx="3731318" cy="5557128"/>
          </a:xfrm>
          <a:prstGeom prst="rect">
            <a:avLst/>
          </a:prstGeom>
          <a:ln w="1270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3810F090-560C-43A0-8E81-2BC3EFE2613B}"/>
              </a:ext>
            </a:extLst>
          </p:cNvPr>
          <p:cNvSpPr/>
          <p:nvPr/>
        </p:nvSpPr>
        <p:spPr>
          <a:xfrm>
            <a:off x="8154099" y="2340528"/>
            <a:ext cx="2214694" cy="230697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New Recording 64">
            <a:hlinkClick r:id="" action="ppaction://media"/>
            <a:extLst>
              <a:ext uri="{FF2B5EF4-FFF2-40B4-BE49-F238E27FC236}">
                <a16:creationId xmlns:a16="http://schemas.microsoft.com/office/drawing/2014/main" id="{686A6A67-1079-4BCB-BF9B-E0172FEDDD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72649" y="575356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177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AD1904-44DD-418A-B189-AF2736F18B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7319" y="650436"/>
            <a:ext cx="3731318" cy="5557128"/>
          </a:xfrm>
          <a:prstGeom prst="rect">
            <a:avLst/>
          </a:prstGeom>
          <a:ln w="1270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6AF244-EB1B-4A3B-BB4F-D64099C8BD36}"/>
              </a:ext>
            </a:extLst>
          </p:cNvPr>
          <p:cNvSpPr txBox="1"/>
          <p:nvPr/>
        </p:nvSpPr>
        <p:spPr>
          <a:xfrm>
            <a:off x="1904300" y="872455"/>
            <a:ext cx="29203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Advocates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846A92-DF15-44E4-9709-5AD207F3DF2C}"/>
              </a:ext>
            </a:extLst>
          </p:cNvPr>
          <p:cNvSpPr txBox="1"/>
          <p:nvPr/>
        </p:nvSpPr>
        <p:spPr>
          <a:xfrm>
            <a:off x="981512" y="5327388"/>
            <a:ext cx="5318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Speak up and speak out!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DFCE13-7972-433A-B3D2-DCF93FA25E75}"/>
              </a:ext>
            </a:extLst>
          </p:cNvPr>
          <p:cNvSpPr txBox="1"/>
          <p:nvPr/>
        </p:nvSpPr>
        <p:spPr>
          <a:xfrm>
            <a:off x="813732" y="2269033"/>
            <a:ext cx="609460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1F1F1F"/>
                </a:solidFill>
                <a:latin typeface="Comic Sans MS" panose="030F0702030302020204" pitchFamily="66" charset="0"/>
              </a:rPr>
              <a:t>‘A</a:t>
            </a:r>
            <a:r>
              <a:rPr lang="en-GB" sz="3200" b="0" i="0" dirty="0">
                <a:solidFill>
                  <a:srgbClr val="1F1F1F"/>
                </a:solidFill>
                <a:effectLst/>
                <a:latin typeface="Comic Sans MS" panose="030F0702030302020204" pitchFamily="66" charset="0"/>
              </a:rPr>
              <a:t> person who publicly supports or recommends a particular cause.’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New Recording 66">
            <a:hlinkClick r:id="" action="ppaction://media"/>
            <a:extLst>
              <a:ext uri="{FF2B5EF4-FFF2-40B4-BE49-F238E27FC236}">
                <a16:creationId xmlns:a16="http://schemas.microsoft.com/office/drawing/2014/main" id="{7A8F38B4-B019-40BC-B916-8C99291D58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0163" y="446583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91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B41E44-ED4C-47E7-B7D5-3CA134D57E4D}"/>
              </a:ext>
            </a:extLst>
          </p:cNvPr>
          <p:cNvSpPr txBox="1"/>
          <p:nvPr/>
        </p:nvSpPr>
        <p:spPr>
          <a:xfrm>
            <a:off x="2193501" y="423777"/>
            <a:ext cx="75752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We are all different.</a:t>
            </a:r>
          </a:p>
          <a:p>
            <a:pPr algn="ctr"/>
            <a:r>
              <a:rPr lang="en-GB" sz="4000" dirty="0">
                <a:latin typeface="Comic Sans MS" panose="030F0702030302020204" pitchFamily="66" charset="0"/>
              </a:rPr>
              <a:t>We are all equal.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9D6D79-7638-421C-B65C-2C71FC149C85}"/>
              </a:ext>
            </a:extLst>
          </p:cNvPr>
          <p:cNvSpPr txBox="1"/>
          <p:nvPr/>
        </p:nvSpPr>
        <p:spPr>
          <a:xfrm>
            <a:off x="1946308" y="3763943"/>
            <a:ext cx="829938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Diversity means differences. </a:t>
            </a:r>
          </a:p>
          <a:p>
            <a:pPr algn="ctr"/>
            <a:endParaRPr lang="en-GB" sz="2800" b="1" i="0" dirty="0">
              <a:solidFill>
                <a:srgbClr val="002060"/>
              </a:solidFill>
              <a:effectLst/>
              <a:latin typeface="Comic Sans MS" panose="030F0702030302020204" pitchFamily="66" charset="0"/>
            </a:endParaRPr>
          </a:p>
          <a:p>
            <a:r>
              <a:rPr lang="en-GB" sz="28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People may be different in many ways, including race or ethnicity, age, disabilities, language, culture, appearance, or religion.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Colorful Diversity Word on White Background - Typographical Concept  22110904 Vector Art at Vecteezy">
            <a:extLst>
              <a:ext uri="{FF2B5EF4-FFF2-40B4-BE49-F238E27FC236}">
                <a16:creationId xmlns:a16="http://schemas.microsoft.com/office/drawing/2014/main" id="{867D048F-68A0-4B7B-A08F-D85A3E579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201" y="1941442"/>
            <a:ext cx="3907857" cy="162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New Recording 65">
            <a:hlinkClick r:id="" action="ppaction://media"/>
            <a:extLst>
              <a:ext uri="{FF2B5EF4-FFF2-40B4-BE49-F238E27FC236}">
                <a16:creationId xmlns:a16="http://schemas.microsoft.com/office/drawing/2014/main" id="{708AA77B-0427-4924-9ED5-335E07C73C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5532" y="560431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26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7DDA84-5187-4A33-8E1A-AD324C4F0E05}"/>
              </a:ext>
            </a:extLst>
          </p:cNvPr>
          <p:cNvSpPr txBox="1"/>
          <p:nvPr/>
        </p:nvSpPr>
        <p:spPr>
          <a:xfrm flipH="1">
            <a:off x="3080085" y="741145"/>
            <a:ext cx="6720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>
                <a:solidFill>
                  <a:srgbClr val="0070C0"/>
                </a:solidFill>
                <a:latin typeface="Comic Sans MS" panose="030F0702030302020204" pitchFamily="66" charset="0"/>
              </a:rPr>
              <a:t>Diversity Competition</a:t>
            </a:r>
          </a:p>
        </p:txBody>
      </p:sp>
      <p:pic>
        <p:nvPicPr>
          <p:cNvPr id="1026" name="Picture 2" descr="The Importance of Diversity - St Mary's ...">
            <a:extLst>
              <a:ext uri="{FF2B5EF4-FFF2-40B4-BE49-F238E27FC236}">
                <a16:creationId xmlns:a16="http://schemas.microsoft.com/office/drawing/2014/main" id="{A07E6DF4-57A5-4CB4-9E29-1C157845DE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209" y="191257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CMS – Diversity and Inclusion | Civil ...">
            <a:extLst>
              <a:ext uri="{FF2B5EF4-FFF2-40B4-BE49-F238E27FC236}">
                <a16:creationId xmlns:a16="http://schemas.microsoft.com/office/drawing/2014/main" id="{3B8765EF-9F1D-4EED-BF74-0782B8A27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358" y="1984007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at is Cultural Diversity and Why Does ...">
            <a:extLst>
              <a:ext uri="{FF2B5EF4-FFF2-40B4-BE49-F238E27FC236}">
                <a16:creationId xmlns:a16="http://schemas.microsoft.com/office/drawing/2014/main" id="{9DCE0266-2393-43F9-A3C5-37D3D6C03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632" y="2145932"/>
            <a:ext cx="318135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anaging Diversity in the Workplace ...">
            <a:extLst>
              <a:ext uri="{FF2B5EF4-FFF2-40B4-BE49-F238E27FC236}">
                <a16:creationId xmlns:a16="http://schemas.microsoft.com/office/drawing/2014/main" id="{43793871-A641-4428-9C1D-BD6770C89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209" y="4119184"/>
            <a:ext cx="21717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ulture Diversity Stock Illustrations ...">
            <a:extLst>
              <a:ext uri="{FF2B5EF4-FFF2-40B4-BE49-F238E27FC236}">
                <a16:creationId xmlns:a16="http://schemas.microsoft.com/office/drawing/2014/main" id="{DCBC01A8-3BFA-47BF-894C-7956314CF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591" y="408108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iversity in the arts workforce ...">
            <a:extLst>
              <a:ext uri="{FF2B5EF4-FFF2-40B4-BE49-F238E27FC236}">
                <a16:creationId xmlns:a16="http://schemas.microsoft.com/office/drawing/2014/main" id="{0A7A80AD-A9DB-457D-9002-6826ED115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240" y="4519234"/>
            <a:ext cx="268605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Kids Diversity Clipart , Png Download - Diverse Kids Clipart, Transparent  Png - kindpng">
            <a:extLst>
              <a:ext uri="{FF2B5EF4-FFF2-40B4-BE49-F238E27FC236}">
                <a16:creationId xmlns:a16="http://schemas.microsoft.com/office/drawing/2014/main" id="{8FD0BDC8-DDD6-47DB-8A6D-7DD5FCD82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346" y="4662109"/>
            <a:ext cx="292417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New Recording 70">
            <a:hlinkClick r:id="" action="ppaction://media"/>
            <a:extLst>
              <a:ext uri="{FF2B5EF4-FFF2-40B4-BE49-F238E27FC236}">
                <a16:creationId xmlns:a16="http://schemas.microsoft.com/office/drawing/2014/main" id="{8CF2C2A5-9DF0-4AC3-AD13-D77A4F57B8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75847" y="6021009"/>
            <a:ext cx="406400" cy="4064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CB13E0F-3211-4ADD-9D43-D6891E50A7DD}"/>
              </a:ext>
            </a:extLst>
          </p:cNvPr>
          <p:cNvSpPr/>
          <p:nvPr/>
        </p:nvSpPr>
        <p:spPr>
          <a:xfrm>
            <a:off x="9211377" y="423512"/>
            <a:ext cx="2656572" cy="133791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Hand in by: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Friday 4</a:t>
            </a:r>
            <a:r>
              <a:rPr lang="en-GB" sz="2400" baseline="30000" dirty="0">
                <a:solidFill>
                  <a:schemeClr val="tx1"/>
                </a:solidFill>
                <a:latin typeface="Comic Sans MS" panose="030F0702030302020204" pitchFamily="66" charset="0"/>
              </a:rPr>
              <a:t>th</a:t>
            </a: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July</a:t>
            </a:r>
          </a:p>
        </p:txBody>
      </p:sp>
    </p:spTree>
    <p:extLst>
      <p:ext uri="{BB962C8B-B14F-4D97-AF65-F5344CB8AC3E}">
        <p14:creationId xmlns:p14="http://schemas.microsoft.com/office/powerpoint/2010/main" val="185518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3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128</Words>
  <Application>Microsoft Office PowerPoint</Application>
  <PresentationFormat>Widescreen</PresentationFormat>
  <Paragraphs>26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Vanessa Brown</dc:creator>
  <cp:lastModifiedBy>Vanessa Brown</cp:lastModifiedBy>
  <cp:revision>13</cp:revision>
  <dcterms:created xsi:type="dcterms:W3CDTF">2025-03-12T10:30:32Z</dcterms:created>
  <dcterms:modified xsi:type="dcterms:W3CDTF">2025-06-05T16:02:46Z</dcterms:modified>
</cp:coreProperties>
</file>